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436" r:id="rId2"/>
    <p:sldId id="398" r:id="rId3"/>
    <p:sldId id="399" r:id="rId4"/>
    <p:sldId id="435" r:id="rId5"/>
    <p:sldId id="400" r:id="rId6"/>
    <p:sldId id="431" r:id="rId7"/>
    <p:sldId id="401" r:id="rId8"/>
    <p:sldId id="432" r:id="rId9"/>
    <p:sldId id="433" r:id="rId10"/>
    <p:sldId id="403" r:id="rId11"/>
    <p:sldId id="404" r:id="rId12"/>
    <p:sldId id="434" r:id="rId1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8" autoAdjust="0"/>
    <p:restoredTop sz="90482" autoAdjust="0"/>
  </p:normalViewPr>
  <p:slideViewPr>
    <p:cSldViewPr snapToGrid="0" showGuides="1">
      <p:cViewPr varScale="1">
        <p:scale>
          <a:sx n="77" d="100"/>
          <a:sy n="77" d="100"/>
        </p:scale>
        <p:origin x="240" y="84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si.go.j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392471"/>
            <a:ext cx="9144000" cy="16696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b="1" dirty="0">
                <a:solidFill>
                  <a:srgbClr val="0070C0"/>
                </a:solidFill>
                <a:latin typeface="+mj-ea"/>
              </a:rPr>
              <a:t>地理院地図で</a:t>
            </a:r>
            <a:r>
              <a:rPr lang="en-US" altLang="ja-JP" sz="5400" b="1" dirty="0">
                <a:solidFill>
                  <a:srgbClr val="0070C0"/>
                </a:solidFill>
                <a:latin typeface="+mj-ea"/>
              </a:rPr>
              <a:t>Web MAP</a:t>
            </a:r>
            <a:r>
              <a:rPr lang="ja-JP" altLang="en-US" sz="5400" b="1" dirty="0">
                <a:solidFill>
                  <a:srgbClr val="0070C0"/>
                </a:solidFill>
                <a:latin typeface="+mj-ea"/>
              </a:rPr>
              <a:t>を作成</a:t>
            </a:r>
            <a:r>
              <a:rPr lang="en-US" altLang="ja-JP" sz="5400" b="1" dirty="0">
                <a:solidFill>
                  <a:srgbClr val="0070C0"/>
                </a:solidFill>
                <a:latin typeface="+mj-ea"/>
              </a:rPr>
              <a:t/>
            </a:r>
            <a:br>
              <a:rPr lang="en-US" altLang="ja-JP" sz="5400" b="1" dirty="0">
                <a:solidFill>
                  <a:srgbClr val="0070C0"/>
                </a:solidFill>
                <a:latin typeface="+mj-ea"/>
              </a:rPr>
            </a:br>
            <a:r>
              <a:rPr lang="ja-JP" altLang="en-US" sz="5400" b="1" dirty="0">
                <a:solidFill>
                  <a:srgbClr val="0070C0"/>
                </a:solidFill>
                <a:latin typeface="+mj-ea"/>
              </a:rPr>
              <a:t>パート１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81635" y="5376446"/>
            <a:ext cx="5362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パート１は、地理院地図を用いたデータの作成のみ解説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618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を保存する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4" y="1005476"/>
            <a:ext cx="4385583" cy="350846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43" y="157691"/>
            <a:ext cx="3812458" cy="30499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748" y="2485933"/>
            <a:ext cx="3766647" cy="301331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28975" y="1590675"/>
            <a:ext cx="17145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419475" y="1257300"/>
            <a:ext cx="4029075" cy="400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626350" y="831850"/>
            <a:ext cx="139700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9" idx="2"/>
          </p:cNvCxnSpPr>
          <p:nvPr/>
        </p:nvCxnSpPr>
        <p:spPr>
          <a:xfrm>
            <a:off x="7696200" y="927100"/>
            <a:ext cx="279400" cy="663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766050" y="1657350"/>
            <a:ext cx="492125" cy="12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908925" y="3149508"/>
            <a:ext cx="139700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7920378" y="3242113"/>
            <a:ext cx="58397" cy="710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71776" y="3975915"/>
            <a:ext cx="492125" cy="12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11150" y="4856374"/>
            <a:ext cx="407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保存ボタンをクリックし、データ形式を選択しデータをダウンロードする。</a:t>
            </a:r>
          </a:p>
        </p:txBody>
      </p:sp>
    </p:spTree>
    <p:extLst>
      <p:ext uri="{BB962C8B-B14F-4D97-AF65-F5344CB8AC3E}">
        <p14:creationId xmlns:p14="http://schemas.microsoft.com/office/powerpoint/2010/main" val="327302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973" y="793674"/>
            <a:ext cx="5630053" cy="450404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652260" y="5376446"/>
            <a:ext cx="1885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Google Earth</a:t>
            </a:r>
            <a:r>
              <a:rPr kumimoji="1" lang="ja-JP" altLang="en-US" sz="1600" b="1" dirty="0" smtClean="0"/>
              <a:t>で表示</a:t>
            </a:r>
          </a:p>
        </p:txBody>
      </p:sp>
    </p:spTree>
    <p:extLst>
      <p:ext uri="{BB962C8B-B14F-4D97-AF65-F5344CB8AC3E}">
        <p14:creationId xmlns:p14="http://schemas.microsoft.com/office/powerpoint/2010/main" val="257473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/>
          <p:cNvGrpSpPr/>
          <p:nvPr/>
        </p:nvGrpSpPr>
        <p:grpSpPr>
          <a:xfrm>
            <a:off x="793977" y="154263"/>
            <a:ext cx="7556045" cy="4678993"/>
            <a:chOff x="499384" y="371978"/>
            <a:chExt cx="8644616" cy="5138529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9600" y="371978"/>
              <a:ext cx="3454400" cy="2361465"/>
            </a:xfrm>
            <a:prstGeom prst="rect">
              <a:avLst/>
            </a:prstGeom>
          </p:spPr>
        </p:pic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1388277"/>
              <a:ext cx="2545897" cy="1163001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384" y="3331543"/>
              <a:ext cx="3875313" cy="1769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588" y="2867132"/>
              <a:ext cx="3438537" cy="2643375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9384" y="881453"/>
              <a:ext cx="3869416" cy="18157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499384" y="2235200"/>
              <a:ext cx="458559" cy="4620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矢印コネクタ 9"/>
            <p:cNvCxnSpPr>
              <a:stCxn id="8" idx="3"/>
            </p:cNvCxnSpPr>
            <p:nvPr/>
          </p:nvCxnSpPr>
          <p:spPr>
            <a:xfrm flipV="1">
              <a:off x="957943" y="2365829"/>
              <a:ext cx="3947886" cy="1003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/>
            <p:cNvSpPr/>
            <p:nvPr/>
          </p:nvSpPr>
          <p:spPr>
            <a:xfrm>
              <a:off x="6589486" y="2118305"/>
              <a:ext cx="377371" cy="145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>
              <a:off x="6966857" y="2235200"/>
              <a:ext cx="1494518" cy="1808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8472261" y="2416015"/>
              <a:ext cx="628196" cy="188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矢印コネクタ 15"/>
            <p:cNvCxnSpPr>
              <a:stCxn id="14" idx="1"/>
            </p:cNvCxnSpPr>
            <p:nvPr/>
          </p:nvCxnSpPr>
          <p:spPr>
            <a:xfrm flipH="1" flipV="1">
              <a:off x="6081486" y="2430057"/>
              <a:ext cx="2390775" cy="801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2618649" y="4788934"/>
              <a:ext cx="589008" cy="218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207657" y="4412322"/>
              <a:ext cx="2481943" cy="4470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H="1">
              <a:off x="4326619" y="2440329"/>
              <a:ext cx="1558925" cy="8361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テキスト ボックス 17"/>
          <p:cNvSpPr txBox="1"/>
          <p:nvPr/>
        </p:nvSpPr>
        <p:spPr>
          <a:xfrm>
            <a:off x="3967507" y="5325576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で表示</a:t>
            </a:r>
          </a:p>
        </p:txBody>
      </p:sp>
    </p:spTree>
    <p:extLst>
      <p:ext uri="{BB962C8B-B14F-4D97-AF65-F5344CB8AC3E}">
        <p14:creationId xmlns:p14="http://schemas.microsoft.com/office/powerpoint/2010/main" val="346909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7313" y="1202426"/>
            <a:ext cx="82493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・国土地理院の地図、空中写真を閲覧できるサービス</a:t>
            </a:r>
            <a:endParaRPr kumimoji="1" lang="en-US" altLang="ja-JP" sz="2800" b="1" dirty="0" smtClean="0"/>
          </a:p>
          <a:p>
            <a:endParaRPr lang="en-US" altLang="ja-JP" sz="2800" b="1" dirty="0"/>
          </a:p>
          <a:p>
            <a:r>
              <a:rPr kumimoji="1" lang="ja-JP" altLang="en-US" sz="2800" b="1" dirty="0" smtClean="0"/>
              <a:t>・基準点や土地条件図などの情報が公開されている</a:t>
            </a:r>
            <a:endParaRPr kumimoji="1" lang="en-US" altLang="ja-JP" sz="2800" b="1" dirty="0" smtClean="0"/>
          </a:p>
          <a:p>
            <a:endParaRPr lang="en-US" altLang="ja-JP" sz="2800" b="1" dirty="0"/>
          </a:p>
          <a:p>
            <a:r>
              <a:rPr lang="ja-JP" altLang="en-US" sz="2800" b="1" dirty="0"/>
              <a:t>・災害に関する</a:t>
            </a:r>
            <a:r>
              <a:rPr lang="ja-JP" altLang="en-US" sz="2800" b="1" dirty="0" smtClean="0"/>
              <a:t>情報の更新が早い</a:t>
            </a:r>
            <a:endParaRPr lang="en-US" altLang="ja-JP" sz="2800" b="1" dirty="0" smtClean="0"/>
          </a:p>
          <a:p>
            <a:endParaRPr lang="en-US" altLang="ja-JP" sz="2800" b="1" dirty="0"/>
          </a:p>
          <a:p>
            <a:r>
              <a:rPr lang="ja-JP" altLang="en-US" sz="2800" b="1" dirty="0" smtClean="0"/>
              <a:t>・様々な地図、空中写真をタイルで配信している</a:t>
            </a:r>
            <a:endParaRPr lang="en-US" altLang="ja-JP" sz="2800" b="1" dirty="0" smtClean="0"/>
          </a:p>
          <a:p>
            <a:endParaRPr kumimoji="1" lang="en-US" altLang="ja-JP" sz="2800" b="1" dirty="0"/>
          </a:p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GitHub</a:t>
            </a:r>
            <a:r>
              <a:rPr lang="ja-JP" altLang="en-US" sz="2800" b="1" dirty="0" smtClean="0"/>
              <a:t>でソースコードが公開されている</a:t>
            </a:r>
            <a:endParaRPr kumimoji="1" lang="ja-JP" alt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9604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975" y="945960"/>
            <a:ext cx="5376049" cy="4300840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地理院地図を開く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123636" y="5246800"/>
            <a:ext cx="4896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http://maps.gsi.go.</a:t>
            </a:r>
            <a:r>
              <a:rPr lang="ja-JP" altLang="en-US" sz="1600" b="1" dirty="0" smtClean="0">
                <a:hlinkClick r:id="rId3"/>
              </a:rPr>
              <a:t>jp</a:t>
            </a:r>
            <a:r>
              <a:rPr lang="ja-JP" altLang="en-US" sz="1600" b="1" dirty="0" smtClean="0"/>
              <a:t>　にアクセスし、地理院地図を開く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755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012405" y="836022"/>
            <a:ext cx="5100207" cy="4115572"/>
            <a:chOff x="1647371" y="751160"/>
            <a:chExt cx="5849259" cy="46794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7371" y="751160"/>
              <a:ext cx="5849258" cy="46794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2162630" y="1167029"/>
              <a:ext cx="5334000" cy="1584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1647371" y="4851808"/>
              <a:ext cx="5849258" cy="57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機能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の説明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68989" y="5134156"/>
            <a:ext cx="560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上の検索から、住所や緯度経度の検索ができる。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下のボックスに中央カーソルの緯度経度や標高が表示される。</a:t>
            </a:r>
          </a:p>
        </p:txBody>
      </p:sp>
    </p:spTree>
    <p:extLst>
      <p:ext uri="{BB962C8B-B14F-4D97-AF65-F5344CB8AC3E}">
        <p14:creationId xmlns:p14="http://schemas.microsoft.com/office/powerpoint/2010/main" val="160475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14" y="603157"/>
            <a:ext cx="5753100" cy="46024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985" y="1949329"/>
            <a:ext cx="1685926" cy="1409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985" y="642803"/>
            <a:ext cx="1685926" cy="6334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336" y="2445758"/>
            <a:ext cx="734863" cy="17907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060" y="4481146"/>
            <a:ext cx="1662654" cy="594469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1194099" y="1154654"/>
            <a:ext cx="818606" cy="357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1116199" y="1755545"/>
            <a:ext cx="830786" cy="193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67082" y="2025511"/>
            <a:ext cx="74978" cy="420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642060" y="4481146"/>
            <a:ext cx="1662654" cy="594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68310" y="563492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806512" y="1905182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66087" y="2315625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3260" y="4737061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133525" y="751020"/>
            <a:ext cx="2849109" cy="35394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 </a:t>
            </a:r>
            <a:r>
              <a:rPr lang="ja-JP" altLang="en-US" sz="1600" b="1" dirty="0" smtClean="0"/>
              <a:t>表示中の情報：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現在</a:t>
            </a:r>
            <a:r>
              <a:rPr kumimoji="1" lang="ja-JP" altLang="en-US" sz="1600" b="1" dirty="0"/>
              <a:t>表示</a:t>
            </a:r>
            <a:r>
              <a:rPr kumimoji="1" lang="ja-JP" altLang="en-US" sz="1600" b="1" dirty="0" smtClean="0"/>
              <a:t>しているレイヤの詳細などを確認できる。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② </a:t>
            </a:r>
            <a:r>
              <a:rPr lang="ja-JP" altLang="en-US" sz="1600" b="1" dirty="0"/>
              <a:t>表示</a:t>
            </a:r>
            <a:r>
              <a:rPr lang="ja-JP" altLang="en-US" sz="1600" b="1" dirty="0" smtClean="0"/>
              <a:t>できる情報：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空中写真や基準点など表示できるレイヤを選択できる。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③ 地理院地図について：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ヘルプ、利用規約、お知らせなどが確認できる。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 smtClean="0"/>
              <a:t>④ベースマップの選択や透過率が選択できる。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9812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4" y="195263"/>
            <a:ext cx="6477000" cy="51816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5385" y="885827"/>
            <a:ext cx="1038089" cy="11525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4010" y="2352676"/>
            <a:ext cx="969464" cy="1600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8299" y="3041244"/>
            <a:ext cx="2343150" cy="182326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H="1" flipV="1">
            <a:off x="3302598" y="1065007"/>
            <a:ext cx="2560320" cy="172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3143474" y="1516828"/>
            <a:ext cx="2450502" cy="835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787614" y="1731981"/>
            <a:ext cx="355002" cy="1309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2942520" y="663715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48839" y="2091186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②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73661" y="3197542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632065" y="751020"/>
            <a:ext cx="2350569" cy="329320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 </a:t>
            </a:r>
            <a:r>
              <a:rPr lang="ja-JP" altLang="en-US" sz="1600" b="1" dirty="0" smtClean="0"/>
              <a:t>表示：  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地図画面に表示されるカーソルなどを設定できる。 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 </a:t>
            </a:r>
            <a:endParaRPr lang="en-US" altLang="ja-JP" sz="1600" b="1" dirty="0"/>
          </a:p>
          <a:p>
            <a:r>
              <a:rPr kumimoji="1" lang="ja-JP" altLang="en-US" sz="1600" b="1" dirty="0" smtClean="0"/>
              <a:t>② ツール</a:t>
            </a:r>
            <a:r>
              <a:rPr lang="ja-JP" altLang="en-US" sz="1600" b="1" dirty="0" smtClean="0"/>
              <a:t>：  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ベクトル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の作成や計測などができる。  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③ </a:t>
            </a:r>
            <a:r>
              <a:rPr kumimoji="1" lang="en-US" altLang="ja-JP" sz="1600" b="1" dirty="0" smtClean="0"/>
              <a:t>3D</a:t>
            </a:r>
            <a:r>
              <a:rPr kumimoji="1" lang="ja-JP" altLang="en-US" sz="1600" b="1" dirty="0" smtClean="0"/>
              <a:t>：  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表示ができる。データは、</a:t>
            </a:r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プリンター</a:t>
            </a:r>
            <a:r>
              <a:rPr lang="ja-JP" altLang="en-US" sz="1600" b="1" dirty="0"/>
              <a:t>用</a:t>
            </a:r>
            <a:r>
              <a:rPr lang="ja-JP" altLang="en-US" sz="1600" b="1" dirty="0" smtClean="0"/>
              <a:t>のファイルでダウンロードできる。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55040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作図する（ポイント）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02" y="832862"/>
            <a:ext cx="4415298" cy="35322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257" y="157691"/>
            <a:ext cx="3962400" cy="31699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257" y="2294193"/>
            <a:ext cx="3962400" cy="316991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464859" y="1430768"/>
            <a:ext cx="129092" cy="118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3689873" y="1177106"/>
            <a:ext cx="3722146" cy="342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7143078" y="1570616"/>
            <a:ext cx="914400" cy="195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236669" y="4604273"/>
            <a:ext cx="446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ポイントの作成ボタンをクリックし、任意の点をクリックする。ポイントの情報を入力し、確定をクリックする。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398859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作図する（ライン）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03" y="820736"/>
            <a:ext cx="4450897" cy="356071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661" y="0"/>
            <a:ext cx="3933373" cy="31466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660" y="2469242"/>
            <a:ext cx="3933373" cy="314669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9520" y="4690334"/>
            <a:ext cx="446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ライン</a:t>
            </a:r>
            <a:r>
              <a:rPr kumimoji="1" lang="ja-JP" altLang="en-US" sz="1600" b="1" dirty="0" smtClean="0"/>
              <a:t>の作成ボタンをクリックし、任意の点をクリックする。ラインの情報を入力し、確定をクリックする。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560781" y="1412363"/>
            <a:ext cx="129092" cy="118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689873" y="1177106"/>
            <a:ext cx="3722146" cy="342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7143078" y="1570616"/>
            <a:ext cx="914400" cy="195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作図する（ポリゴン）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9" y="1058862"/>
            <a:ext cx="4318002" cy="34544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627" y="1058862"/>
            <a:ext cx="4318000" cy="345440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3" y="1602888"/>
            <a:ext cx="193637" cy="172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743660" y="1688952"/>
            <a:ext cx="3775935" cy="86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009546" y="4837369"/>
            <a:ext cx="5124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ポリゴン</a:t>
            </a:r>
            <a:r>
              <a:rPr kumimoji="1" lang="ja-JP" altLang="en-US" sz="1600" b="1" dirty="0" smtClean="0"/>
              <a:t>の作成ボタンをクリックし、任意の点をクリックする。ポリゴンの情報を入力し、確定をクリックする。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235782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3130</TotalTime>
  <Words>356</Words>
  <Application>Microsoft Office PowerPoint</Application>
  <PresentationFormat>画面に合わせる (16:10)</PresentationFormat>
  <Paragraphs>53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地理院地図とは</vt:lpstr>
      <vt:lpstr>地理院地図を開く</vt:lpstr>
      <vt:lpstr>機能の説明</vt:lpstr>
      <vt:lpstr>PowerPoint プレゼンテーション</vt:lpstr>
      <vt:lpstr>PowerPoint プレゼンテーション</vt:lpstr>
      <vt:lpstr>作図する（ポイント）</vt:lpstr>
      <vt:lpstr>作図する（ライン）</vt:lpstr>
      <vt:lpstr>作図する（ポリゴン）</vt:lpstr>
      <vt:lpstr>データを保存する</vt:lpstr>
      <vt:lpstr>データを表示する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175</cp:revision>
  <dcterms:created xsi:type="dcterms:W3CDTF">2015-06-26T03:04:37Z</dcterms:created>
  <dcterms:modified xsi:type="dcterms:W3CDTF">2016-03-16T03:43:27Z</dcterms:modified>
</cp:coreProperties>
</file>